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Relationship Id="rId5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86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6945BF0A-1331-4686-AC04-B12725009EF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8FAAAF9-1DF2-4448-90D4-10E333F2438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Project - The Battle of Neighborhoods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Yizhou Ding</a:t>
            </a:r>
          </a:p>
          <a:p>
            <a:r>
              <a:rPr lang="en-US" dirty="0" smtClean="0"/>
              <a:t>10/21/2019</a:t>
            </a:r>
          </a:p>
        </p:txBody>
      </p:sp>
    </p:spTree>
    <p:extLst>
      <p:ext uri="{BB962C8B-B14F-4D97-AF65-F5344CB8AC3E}">
        <p14:creationId xmlns:p14="http://schemas.microsoft.com/office/powerpoint/2010/main" val="199540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325112"/>
          </a:xfrm>
        </p:spPr>
        <p:txBody>
          <a:bodyPr/>
          <a:lstStyle/>
          <a:p>
            <a:r>
              <a:rPr lang="en-US" dirty="0" smtClean="0"/>
              <a:t>Chelsea has the only Chinese restaurant </a:t>
            </a:r>
            <a:r>
              <a:rPr lang="en-US" dirty="0" err="1" smtClean="0"/>
              <a:t>Buddakan</a:t>
            </a:r>
            <a:r>
              <a:rPr lang="en-US" dirty="0" smtClean="0"/>
              <a:t> which is the top Chinese restaurant in New York, so it has highest number of likes, rating and tips.</a:t>
            </a:r>
          </a:p>
          <a:p>
            <a:r>
              <a:rPr lang="en-US" dirty="0" smtClean="0"/>
              <a:t>Midtown has another good Chinese restaurant Xi'an Famous Food, so it has second highest number of likes.</a:t>
            </a:r>
          </a:p>
          <a:p>
            <a:r>
              <a:rPr lang="en-US" dirty="0" smtClean="0"/>
              <a:t>The </a:t>
            </a:r>
            <a:r>
              <a:rPr lang="en-US" dirty="0"/>
              <a:t>Chinese restaurants in Murray Hill, West Village, Chinatown and East Village are also quite popular in average. So to open a new Chinese restaurant, we can consider these areas based on the data we have.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2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Chinatown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4170025" cy="3279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971800"/>
            <a:ext cx="5943600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35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Chinese </a:t>
            </a:r>
            <a:r>
              <a:rPr lang="en-US" dirty="0"/>
              <a:t>restaurants in Chinatown, which makes the neighborhood competitive. Three of them are good restaurants: Joe's Shanghai has 1296 likes, Xi'an Famous Food has 8.9 rating, Spicy Village has 8.7 rating.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 careful </a:t>
            </a:r>
            <a:r>
              <a:rPr lang="en-US" dirty="0"/>
              <a:t>consideration if want to open a another Chinese restaurant in Chinatown.</a:t>
            </a:r>
          </a:p>
        </p:txBody>
      </p:sp>
    </p:spTree>
    <p:extLst>
      <p:ext uri="{BB962C8B-B14F-4D97-AF65-F5344CB8AC3E}">
        <p14:creationId xmlns:p14="http://schemas.microsoft.com/office/powerpoint/2010/main" val="642597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 Village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4596782" cy="326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57600"/>
            <a:ext cx="59436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4437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Chinese </a:t>
            </a:r>
            <a:r>
              <a:rPr lang="en-US" dirty="0"/>
              <a:t>restaurants in East Village.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Two good </a:t>
            </a:r>
            <a:r>
              <a:rPr lang="en-US" dirty="0"/>
              <a:t>restaurants: Xi'an Famous Food has 8.9 rating and 861 likes; </a:t>
            </a:r>
            <a:r>
              <a:rPr lang="en-US" dirty="0" err="1"/>
              <a:t>Málà</a:t>
            </a:r>
            <a:r>
              <a:rPr lang="en-US" dirty="0"/>
              <a:t> Project has 9.0 rating and 412 likes.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 </a:t>
            </a:r>
            <a:r>
              <a:rPr lang="en-US" dirty="0"/>
              <a:t>if we want to open a Chinese restaurant here, we can try to open a Shanghai cuisine restaurant.</a:t>
            </a:r>
          </a:p>
        </p:txBody>
      </p:sp>
    </p:spTree>
    <p:extLst>
      <p:ext uri="{BB962C8B-B14F-4D97-AF65-F5344CB8AC3E}">
        <p14:creationId xmlns:p14="http://schemas.microsoft.com/office/powerpoint/2010/main" val="239084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Murray Hill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4419983" cy="293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19600"/>
            <a:ext cx="59436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180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Chinese </a:t>
            </a:r>
            <a:r>
              <a:rPr lang="en-US" dirty="0"/>
              <a:t>restaurants in Murray Hill.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Café </a:t>
            </a:r>
            <a:r>
              <a:rPr lang="en-US" dirty="0"/>
              <a:t>China has 8.9 rating and 1027 likes.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 </a:t>
            </a:r>
            <a:r>
              <a:rPr lang="en-US" dirty="0"/>
              <a:t>we can try to open a Shanghai cuisine, Xi'an cuisine or Sichuan cuisine </a:t>
            </a:r>
            <a:r>
              <a:rPr lang="en-US" dirty="0" smtClean="0"/>
              <a:t>restaurant.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936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West </a:t>
            </a:r>
            <a:r>
              <a:rPr lang="en-US" b="1" dirty="0" smtClean="0"/>
              <a:t>Village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8400"/>
            <a:ext cx="4237087" cy="303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495800"/>
            <a:ext cx="594360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01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/>
              <a:t>Chinese restaurants in West Village. Both of them have high ratings, which makes the neighborhood competitive.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Neither </a:t>
            </a:r>
            <a:r>
              <a:rPr lang="en-US" dirty="0"/>
              <a:t>of them belongs to Shanghai cuisine, Xi'an cuisine or Sichuan cuisine, so we can also try to open one restaurant here.</a:t>
            </a:r>
          </a:p>
        </p:txBody>
      </p:sp>
    </p:spTree>
    <p:extLst>
      <p:ext uri="{BB962C8B-B14F-4D97-AF65-F5344CB8AC3E}">
        <p14:creationId xmlns:p14="http://schemas.microsoft.com/office/powerpoint/2010/main" val="114193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Chinese restaurants in Murray Hill, West Village, and East Village are popular in </a:t>
            </a:r>
            <a:r>
              <a:rPr lang="en-US" dirty="0" smtClean="0"/>
              <a:t>average</a:t>
            </a:r>
          </a:p>
          <a:p>
            <a:r>
              <a:rPr lang="en-US" dirty="0" smtClean="0"/>
              <a:t>Also not </a:t>
            </a:r>
            <a:r>
              <a:rPr lang="en-US" dirty="0"/>
              <a:t>so competitive comparing with </a:t>
            </a:r>
            <a:r>
              <a:rPr lang="en-US" dirty="0" smtClean="0"/>
              <a:t>Chinatown </a:t>
            </a:r>
            <a:r>
              <a:rPr lang="en-US" dirty="0"/>
              <a:t>for Chinese </a:t>
            </a:r>
            <a:r>
              <a:rPr lang="en-US" dirty="0" smtClean="0"/>
              <a:t>restaurants</a:t>
            </a:r>
          </a:p>
          <a:p>
            <a:r>
              <a:rPr lang="en-US" dirty="0"/>
              <a:t>Shanghai cuisine, Xi'an cuisine and Sichuan cuisine are </a:t>
            </a:r>
            <a:r>
              <a:rPr lang="en-US" dirty="0" smtClean="0"/>
              <a:t>popular </a:t>
            </a:r>
            <a:r>
              <a:rPr lang="en-US" dirty="0"/>
              <a:t>in New </a:t>
            </a:r>
            <a:r>
              <a:rPr lang="en-US" dirty="0" smtClean="0"/>
              <a:t>York</a:t>
            </a:r>
          </a:p>
          <a:p>
            <a:r>
              <a:rPr lang="en-US" dirty="0" smtClean="0"/>
              <a:t>Open </a:t>
            </a:r>
            <a:r>
              <a:rPr lang="en-US" dirty="0"/>
              <a:t>a Shanghai cuisine restaurant in East Village, or </a:t>
            </a:r>
            <a:r>
              <a:rPr lang="en-US" dirty="0" smtClean="0"/>
              <a:t>a </a:t>
            </a:r>
            <a:r>
              <a:rPr lang="en-US" dirty="0"/>
              <a:t>Shanghai cuisine, Xi'an cuisine or Sichuan cuisine in Murray Hill </a:t>
            </a:r>
            <a:r>
              <a:rPr lang="en-US" dirty="0" smtClean="0"/>
              <a:t>and </a:t>
            </a:r>
            <a:r>
              <a:rPr lang="en-US" dirty="0"/>
              <a:t>West Village</a:t>
            </a:r>
          </a:p>
        </p:txBody>
      </p:sp>
    </p:spTree>
    <p:extLst>
      <p:ext uri="{BB962C8B-B14F-4D97-AF65-F5344CB8AC3E}">
        <p14:creationId xmlns:p14="http://schemas.microsoft.com/office/powerpoint/2010/main" val="115494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known Chinese restaurant in America, Canton Restaurant, opened in San Francisco in 1849. Today, the cuisine </a:t>
            </a:r>
            <a:r>
              <a:rPr lang="en-US" dirty="0" smtClean="0"/>
              <a:t>has </a:t>
            </a:r>
            <a:r>
              <a:rPr lang="en-US" dirty="0"/>
              <a:t>become a favorite throughout the country, with nearly 50,000 Chinese restaurants across the U.S</a:t>
            </a:r>
            <a:r>
              <a:rPr lang="en-US" dirty="0" smtClean="0"/>
              <a:t>.</a:t>
            </a:r>
          </a:p>
          <a:p>
            <a:r>
              <a:rPr lang="en-US" dirty="0"/>
              <a:t>In this project, we </a:t>
            </a:r>
            <a:r>
              <a:rPr lang="en-US" dirty="0" smtClean="0"/>
              <a:t>would examine </a:t>
            </a:r>
            <a:r>
              <a:rPr lang="en-US" dirty="0"/>
              <a:t>a good location to open a Chinese restaurant in New York City, which has a strong Chinese demographic.</a:t>
            </a:r>
          </a:p>
        </p:txBody>
      </p:sp>
    </p:spTree>
    <p:extLst>
      <p:ext uri="{BB962C8B-B14F-4D97-AF65-F5344CB8AC3E}">
        <p14:creationId xmlns:p14="http://schemas.microsoft.com/office/powerpoint/2010/main" val="92267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Source and </a:t>
            </a:r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602736"/>
          </a:xfrm>
        </p:spPr>
        <p:txBody>
          <a:bodyPr/>
          <a:lstStyle/>
          <a:p>
            <a:r>
              <a:rPr lang="en-US" dirty="0" smtClean="0"/>
              <a:t>Public New </a:t>
            </a:r>
            <a:r>
              <a:rPr lang="en-US" dirty="0"/>
              <a:t>York City data that contains the </a:t>
            </a:r>
            <a:r>
              <a:rPr lang="en-US" dirty="0" smtClean="0"/>
              <a:t>latitude </a:t>
            </a:r>
            <a:r>
              <a:rPr lang="en-US" dirty="0"/>
              <a:t>and </a:t>
            </a:r>
            <a:r>
              <a:rPr lang="en-US" dirty="0" smtClean="0"/>
              <a:t>longitude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Foursquare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1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New York geographic data</a:t>
            </a:r>
          </a:p>
          <a:p>
            <a:endParaRPr lang="en-US" dirty="0" smtClean="0"/>
          </a:p>
          <a:p>
            <a:r>
              <a:rPr lang="en-US" dirty="0"/>
              <a:t>Q</a:t>
            </a:r>
            <a:r>
              <a:rPr lang="en-US" dirty="0" smtClean="0"/>
              <a:t>uery </a:t>
            </a:r>
            <a:r>
              <a:rPr lang="en-US" dirty="0"/>
              <a:t>the Chinese restaurant information for each of the </a:t>
            </a:r>
            <a:r>
              <a:rPr lang="en-US" dirty="0" smtClean="0"/>
              <a:t>neighborhood using </a:t>
            </a:r>
            <a:r>
              <a:rPr lang="en-US" dirty="0"/>
              <a:t>Foursquare API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Conclude where </a:t>
            </a:r>
            <a:r>
              <a:rPr lang="en-US" dirty="0"/>
              <a:t>is the best location to open a new Chinese restaurant based on the data on </a:t>
            </a:r>
            <a:r>
              <a:rPr lang="en-US" dirty="0" smtClean="0"/>
              <a:t>hand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7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</a:t>
            </a:r>
            <a:r>
              <a:rPr lang="en-US" dirty="0"/>
              <a:t>of Chinese restaurants in each neighborhood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8999"/>
            <a:ext cx="7467600" cy="2688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73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</a:t>
            </a:r>
            <a:r>
              <a:rPr lang="en-US" dirty="0"/>
              <a:t>popular Chinese restaurant in New York City with most likes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57600"/>
            <a:ext cx="5943600" cy="242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69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Chinese restaurants with highest quality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76600"/>
            <a:ext cx="5943600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44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Buddakan</a:t>
            </a:r>
            <a:r>
              <a:rPr lang="en-US" dirty="0"/>
              <a:t>, Xi'an Famous Foods, </a:t>
            </a:r>
            <a:r>
              <a:rPr lang="en-US" dirty="0" err="1"/>
              <a:t>Málà</a:t>
            </a:r>
            <a:r>
              <a:rPr lang="en-US" dirty="0"/>
              <a:t> Project are in both </a:t>
            </a:r>
            <a:r>
              <a:rPr lang="en-US" dirty="0" smtClean="0"/>
              <a:t>lists</a:t>
            </a:r>
          </a:p>
          <a:p>
            <a:endParaRPr lang="en-US" dirty="0" smtClean="0"/>
          </a:p>
          <a:p>
            <a:r>
              <a:rPr lang="en-US" dirty="0" smtClean="0"/>
              <a:t>Location </a:t>
            </a:r>
            <a:r>
              <a:rPr lang="en-US" dirty="0"/>
              <a:t>of the restaurant is very </a:t>
            </a:r>
            <a:r>
              <a:rPr lang="en-US" dirty="0" smtClean="0"/>
              <a:t>important</a:t>
            </a:r>
          </a:p>
          <a:p>
            <a:endParaRPr lang="en-US" dirty="0" smtClean="0"/>
          </a:p>
          <a:p>
            <a:r>
              <a:rPr lang="en-US" dirty="0"/>
              <a:t>Shanghai cuisine, Xi'an cuisine and Sichuan cuisine </a:t>
            </a:r>
            <a:r>
              <a:rPr lang="en-US" dirty="0" smtClean="0"/>
              <a:t>are popular </a:t>
            </a:r>
            <a:r>
              <a:rPr lang="en-US" dirty="0"/>
              <a:t>in New York</a:t>
            </a:r>
          </a:p>
        </p:txBody>
      </p:sp>
    </p:spTree>
    <p:extLst>
      <p:ext uri="{BB962C8B-B14F-4D97-AF65-F5344CB8AC3E}">
        <p14:creationId xmlns:p14="http://schemas.microsoft.com/office/powerpoint/2010/main" val="341842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Likes</a:t>
            </a:r>
            <a:r>
              <a:rPr lang="en-US" dirty="0"/>
              <a:t>, Rating and Tips of the Chinese restaurants </a:t>
            </a:r>
            <a:r>
              <a:rPr lang="en-US" dirty="0" smtClean="0"/>
              <a:t>in </a:t>
            </a:r>
            <a:r>
              <a:rPr lang="en-US" dirty="0"/>
              <a:t>each neighborhood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77" r="1032" b="50377"/>
          <a:stretch/>
        </p:blipFill>
        <p:spPr bwMode="auto">
          <a:xfrm>
            <a:off x="2646363" y="3581400"/>
            <a:ext cx="3659188" cy="252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9777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98</TotalTime>
  <Words>543</Words>
  <Application>Microsoft Office PowerPoint</Application>
  <Paragraphs>54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Urban</vt:lpstr>
      <vt:lpstr>Capstone Project - The Battle of Neighborhoods</vt:lpstr>
      <vt:lpstr> Introduction</vt:lpstr>
      <vt:lpstr>Data Source and Methodology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Chinatown</vt:lpstr>
      <vt:lpstr>PowerPoint Presentation</vt:lpstr>
      <vt:lpstr>East Village</vt:lpstr>
      <vt:lpstr>PowerPoint Presentation</vt:lpstr>
      <vt:lpstr>Murray Hill</vt:lpstr>
      <vt:lpstr>PowerPoint Presentation</vt:lpstr>
      <vt:lpstr>West Village</vt:lpstr>
      <vt:lpstr>PowerPoint Presentation</vt:lpstr>
      <vt:lpstr>Conclusion</vt:lpstr>
    </vt:vector>
  </TitlesOfParts>
  <Company>UBS AG</Company>
  <LinksUpToDate>false</LinksUpToDate>
  <SharedDoc>false</SharedDoc>
  <HyperlinksChanged>false</HyperlinksChanged>
  <AppVersion>14.0000</AppVersion>
  <PresentationFormat>On-screen Show (4:3)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The Battle of Neighborhoods</dc:title>
  <dc:creator>Ding, Yizhou</dc:creator>
  <cp:lastModifiedBy>Ding, Yizhou</cp:lastModifiedBy>
  <cp:revision>4</cp:revision>
  <dcterms:created xsi:type="dcterms:W3CDTF">2019-10-21T10:54:24Z</dcterms:created>
  <dcterms:modified xsi:type="dcterms:W3CDTF">2019-10-21T12:32:32Z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_SIProp12DataClass+cc5a530f-41a6-45ea-9bc4-32c4db9fb913">
    <vt:lpwstr>v=1.2&gt;I=cc5a530f-41a6-45ea-9bc4-32c4db9fb913&amp;N=NotProtectedAttachment&amp;V=1.3&amp;U=System&amp;D=System&amp;A=Associated&amp;H=False</vt:lpwstr>
  </property>
  <property fmtid="{D5CDD505-2E9C-101B-9397-08002B2CF9AE}" pid="3" name="IQP_Classification">
    <vt:lpwstr>NotProtectedAttachment</vt:lpwstr>
  </property>
</Properties>
</file>